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7" r:id="rId3"/>
    <p:sldId id="281" r:id="rId4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40000"/>
    <a:srgbClr val="72AF2F"/>
    <a:srgbClr val="FFCC00"/>
    <a:srgbClr val="D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99" d="100"/>
          <a:sy n="99" d="100"/>
        </p:scale>
        <p:origin x="-234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51565-B8D1-455A-BFE9-A58E916C9C3A}" type="datetimeFigureOut">
              <a:rPr lang="it-IT" smtClean="0"/>
              <a:t>13/07/2016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3380A-EAC0-4B52-82B5-D036D48E3E9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651091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0"/>
    </mc:Choice>
    <mc:Fallback xmlns="">
      <p:transition spd="slow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51565-B8D1-455A-BFE9-A58E916C9C3A}" type="datetimeFigureOut">
              <a:rPr lang="it-IT" smtClean="0"/>
              <a:t>13/07/2016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3380A-EAC0-4B52-82B5-D036D48E3E9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15863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0"/>
    </mc:Choice>
    <mc:Fallback xmlns="">
      <p:transition spd="slow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51565-B8D1-455A-BFE9-A58E916C9C3A}" type="datetimeFigureOut">
              <a:rPr lang="it-IT" smtClean="0"/>
              <a:t>13/07/2016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3380A-EAC0-4B52-82B5-D036D48E3E9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97491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0"/>
    </mc:Choice>
    <mc:Fallback xmlns="">
      <p:transition spd="slow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51565-B8D1-455A-BFE9-A58E916C9C3A}" type="datetimeFigureOut">
              <a:rPr lang="it-IT" smtClean="0"/>
              <a:t>13/07/2016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3380A-EAC0-4B52-82B5-D036D48E3E9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931088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0"/>
    </mc:Choice>
    <mc:Fallback xmlns="">
      <p:transition spd="slow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51565-B8D1-455A-BFE9-A58E916C9C3A}" type="datetimeFigureOut">
              <a:rPr lang="it-IT" smtClean="0"/>
              <a:t>13/07/2016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3380A-EAC0-4B52-82B5-D036D48E3E9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06762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0"/>
    </mc:Choice>
    <mc:Fallback xmlns="">
      <p:transition spd="slow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51565-B8D1-455A-BFE9-A58E916C9C3A}" type="datetimeFigureOut">
              <a:rPr lang="it-IT" smtClean="0"/>
              <a:t>13/07/2016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3380A-EAC0-4B52-82B5-D036D48E3E9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90459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0"/>
    </mc:Choice>
    <mc:Fallback xmlns="">
      <p:transition spd="slow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51565-B8D1-455A-BFE9-A58E916C9C3A}" type="datetimeFigureOut">
              <a:rPr lang="it-IT" smtClean="0"/>
              <a:t>13/07/2016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3380A-EAC0-4B52-82B5-D036D48E3E9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29522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0"/>
    </mc:Choice>
    <mc:Fallback xmlns="">
      <p:transition spd="slow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51565-B8D1-455A-BFE9-A58E916C9C3A}" type="datetimeFigureOut">
              <a:rPr lang="it-IT" smtClean="0"/>
              <a:t>13/07/2016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3380A-EAC0-4B52-82B5-D036D48E3E9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897431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0"/>
    </mc:Choice>
    <mc:Fallback xmlns="">
      <p:transition spd="slow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51565-B8D1-455A-BFE9-A58E916C9C3A}" type="datetimeFigureOut">
              <a:rPr lang="it-IT" smtClean="0"/>
              <a:t>13/07/2016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3380A-EAC0-4B52-82B5-D036D48E3E9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327406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0"/>
    </mc:Choice>
    <mc:Fallback xmlns="">
      <p:transition spd="slow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51565-B8D1-455A-BFE9-A58E916C9C3A}" type="datetimeFigureOut">
              <a:rPr lang="it-IT" smtClean="0"/>
              <a:t>13/07/2016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3380A-EAC0-4B52-82B5-D036D48E3E9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3747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0"/>
    </mc:Choice>
    <mc:Fallback xmlns="">
      <p:transition spd="slow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51565-B8D1-455A-BFE9-A58E916C9C3A}" type="datetimeFigureOut">
              <a:rPr lang="it-IT" smtClean="0"/>
              <a:t>13/07/2016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3380A-EAC0-4B52-82B5-D036D48E3E9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53152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0"/>
    </mc:Choice>
    <mc:Fallback xmlns=""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E51565-B8D1-455A-BFE9-A58E916C9C3A}" type="datetimeFigureOut">
              <a:rPr lang="it-IT" smtClean="0"/>
              <a:t>13/07/2016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A3380A-EAC0-4B52-82B5-D036D48E3E9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941122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3000"/>
    </mc:Choice>
    <mc:Fallback xmlns="">
      <p:transition spd="slow"/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626" y="-171400"/>
            <a:ext cx="9144000" cy="1470025"/>
          </a:xfrm>
        </p:spPr>
        <p:txBody>
          <a:bodyPr>
            <a:noAutofit/>
          </a:bodyPr>
          <a:lstStyle/>
          <a:p>
            <a:r>
              <a:rPr lang="it-IT" sz="5200" b="1" dirty="0" smtClean="0">
                <a:solidFill>
                  <a:srgbClr val="D00000"/>
                </a:solidFill>
                <a:latin typeface="+mn-lt"/>
                <a:cs typeface="Times New Roman" panose="02020603050405020304" pitchFamily="18" charset="0"/>
              </a:rPr>
              <a:t>PALESTRA DI BOTTA E RISPOSTA</a:t>
            </a:r>
            <a:endParaRPr lang="it-IT" sz="5200" b="1" dirty="0">
              <a:solidFill>
                <a:srgbClr val="D00000"/>
              </a:solidFill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0" y="908720"/>
            <a:ext cx="9144000" cy="550912"/>
          </a:xfrm>
        </p:spPr>
        <p:txBody>
          <a:bodyPr>
            <a:noAutofit/>
          </a:bodyPr>
          <a:lstStyle/>
          <a:p>
            <a:r>
              <a:rPr lang="it-IT" sz="4000" b="1" dirty="0" smtClean="0">
                <a:solidFill>
                  <a:srgbClr val="002060"/>
                </a:solidFill>
                <a:cs typeface="Times New Roman" panose="02020603050405020304" pitchFamily="18" charset="0"/>
              </a:rPr>
              <a:t>10° TORNEO REGIONALE DI  DIBATTITO</a:t>
            </a:r>
          </a:p>
        </p:txBody>
      </p:sp>
      <p:sp>
        <p:nvSpPr>
          <p:cNvPr id="4" name="CasellaDiTesto 3"/>
          <p:cNvSpPr txBox="1"/>
          <p:nvPr/>
        </p:nvSpPr>
        <p:spPr>
          <a:xfrm>
            <a:off x="0" y="5877272"/>
            <a:ext cx="9144000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000" b="1" dirty="0" smtClean="0">
                <a:solidFill>
                  <a:srgbClr val="002060"/>
                </a:solidFill>
                <a:cs typeface="Times New Roman" panose="02020603050405020304" pitchFamily="18" charset="0"/>
              </a:rPr>
              <a:t>Auditorium dell’Orto Botanico - Parco della Biodiversità </a:t>
            </a:r>
            <a:r>
              <a:rPr lang="it-IT" sz="2800" b="1" dirty="0" smtClean="0">
                <a:solidFill>
                  <a:srgbClr val="002060"/>
                </a:solidFill>
                <a:cs typeface="Times New Roman" panose="02020603050405020304" pitchFamily="18" charset="0"/>
              </a:rPr>
              <a:t>Padova 29 maggio 2016</a:t>
            </a:r>
            <a:endParaRPr lang="it-IT" sz="2800" b="1" dirty="0">
              <a:solidFill>
                <a:srgbClr val="002060"/>
              </a:solidFill>
              <a:cs typeface="Times New Roman" panose="02020603050405020304" pitchFamily="18" charset="0"/>
            </a:endParaRPr>
          </a:p>
        </p:txBody>
      </p:sp>
      <p:pic>
        <p:nvPicPr>
          <p:cNvPr id="1026" name="Picture 2" descr="https://scontent-mxp1-1.xx.fbcdn.net/hphotos-ash2/v/t1.0-9/578669_552928038089316_1540600385_n.jpg?oh=d1e18e799608271152c43fe4a86ac2e5&amp;oe=56B0D4C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060848"/>
            <a:ext cx="9144000" cy="3816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asellaDiTesto 5"/>
          <p:cNvSpPr txBox="1"/>
          <p:nvPr/>
        </p:nvSpPr>
        <p:spPr>
          <a:xfrm>
            <a:off x="0" y="1484784"/>
            <a:ext cx="9144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200" b="1" spc="100" dirty="0" smtClean="0">
                <a:solidFill>
                  <a:srgbClr val="002060"/>
                </a:solidFill>
              </a:rPr>
              <a:t>FINALE</a:t>
            </a:r>
            <a:endParaRPr lang="it-IT" b="1" spc="1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4717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0" advTm="15715"/>
    </mc:Choice>
    <mc:Fallback xmlns="">
      <p:transition spd="slow" advTm="15715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Nicolli\Documents\Nic\Palestra botta risposta\2015.2016\Locandine\biomasse-per-il-riscaldamento-domestico-pro-e-contro_24fed6489837baa1269a1a7bde6b904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asellaDiTesto 1"/>
          <p:cNvSpPr txBox="1"/>
          <p:nvPr/>
        </p:nvSpPr>
        <p:spPr>
          <a:xfrm>
            <a:off x="20324" y="-27384"/>
            <a:ext cx="912367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5400" b="1" dirty="0" smtClean="0">
                <a:solidFill>
                  <a:schemeClr val="bg1"/>
                </a:solidFill>
              </a:rPr>
              <a:t>Dovremo diventare vegetariani </a:t>
            </a:r>
          </a:p>
          <a:p>
            <a:pPr algn="ctr"/>
            <a:r>
              <a:rPr lang="it-IT" sz="5400" b="1" dirty="0" smtClean="0">
                <a:solidFill>
                  <a:schemeClr val="bg1"/>
                </a:solidFill>
              </a:rPr>
              <a:t>per salvare il mondo?</a:t>
            </a:r>
            <a:endParaRPr lang="it-IT" sz="5400" b="1" dirty="0">
              <a:solidFill>
                <a:schemeClr val="bg1"/>
              </a:solidFill>
            </a:endParaRPr>
          </a:p>
        </p:txBody>
      </p:sp>
      <p:sp>
        <p:nvSpPr>
          <p:cNvPr id="3" name="CasellaDiTesto 2"/>
          <p:cNvSpPr txBox="1"/>
          <p:nvPr/>
        </p:nvSpPr>
        <p:spPr>
          <a:xfrm>
            <a:off x="20324" y="6021288"/>
            <a:ext cx="912367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000" b="1" dirty="0" smtClean="0">
                <a:solidFill>
                  <a:schemeClr val="bg1"/>
                </a:solidFill>
              </a:rPr>
              <a:t>Liceo «E. </a:t>
            </a:r>
            <a:r>
              <a:rPr lang="it-IT" sz="3000" b="1" dirty="0" err="1" smtClean="0">
                <a:solidFill>
                  <a:schemeClr val="bg1"/>
                </a:solidFill>
              </a:rPr>
              <a:t>Curiel</a:t>
            </a:r>
            <a:r>
              <a:rPr lang="it-IT" sz="3000" b="1" dirty="0" smtClean="0">
                <a:solidFill>
                  <a:schemeClr val="bg1"/>
                </a:solidFill>
              </a:rPr>
              <a:t>» di Padova  vs  Liceo «G. Galilei» di Dolo</a:t>
            </a:r>
            <a:endParaRPr lang="it-IT" sz="3000" b="1" dirty="0">
              <a:solidFill>
                <a:schemeClr val="bg1"/>
              </a:solidFill>
            </a:endParaRPr>
          </a:p>
        </p:txBody>
      </p:sp>
      <p:sp>
        <p:nvSpPr>
          <p:cNvPr id="4" name="CasellaDiTesto 3"/>
          <p:cNvSpPr txBox="1"/>
          <p:nvPr/>
        </p:nvSpPr>
        <p:spPr>
          <a:xfrm>
            <a:off x="179512" y="3645024"/>
            <a:ext cx="165618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dirty="0" smtClean="0"/>
              <a:t>       </a:t>
            </a:r>
            <a:r>
              <a:rPr lang="it-IT" sz="2800" b="1" dirty="0" smtClean="0">
                <a:solidFill>
                  <a:srgbClr val="72AF2F"/>
                </a:solidFill>
              </a:rPr>
              <a:t>dibattono</a:t>
            </a:r>
            <a:endParaRPr lang="it-IT" b="1" dirty="0">
              <a:solidFill>
                <a:srgbClr val="72AF2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81985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0" advTm="16015"/>
    </mc:Choice>
    <mc:Fallback xmlns="">
      <p:transition spd="slow" advTm="16015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9" name="Picture 3" descr="C:\Users\Nicolli\Documents\Nic\Palestra botta risposta\2015.2016\Locandine\nnn_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9704" y="0"/>
            <a:ext cx="5440808" cy="5445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asellaDiTesto 1"/>
          <p:cNvSpPr txBox="1"/>
          <p:nvPr/>
        </p:nvSpPr>
        <p:spPr>
          <a:xfrm>
            <a:off x="395536" y="867484"/>
            <a:ext cx="3456384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6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Palestra </a:t>
            </a:r>
          </a:p>
          <a:p>
            <a:r>
              <a:rPr lang="it-IT" sz="6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</a:t>
            </a:r>
            <a:r>
              <a:rPr lang="it-IT" sz="6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i</a:t>
            </a:r>
          </a:p>
          <a:p>
            <a:r>
              <a:rPr lang="it-IT" sz="6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Botta </a:t>
            </a:r>
          </a:p>
          <a:p>
            <a:r>
              <a:rPr lang="it-IT" sz="6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</a:t>
            </a:r>
            <a:r>
              <a:rPr lang="it-IT" sz="6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Risposta</a:t>
            </a:r>
            <a:endParaRPr lang="it-IT" sz="6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9220" name="Picture 4" descr="C:\Users\Nicolli\Documents\Nic\Palestra botta risposta\2015.2016\Locandine\sublogo_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5584528"/>
            <a:ext cx="1921768" cy="10128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1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5584527"/>
            <a:ext cx="1069975" cy="1012825"/>
          </a:xfrm>
          <a:prstGeom prst="rect">
            <a:avLst/>
          </a:prstGeom>
          <a:noFill/>
          <a:ln w="12700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Forma 2"/>
          <p:cNvSpPr>
            <a:spLocks noChangeArrowheads="1"/>
          </p:cNvSpPr>
          <p:nvPr/>
        </p:nvSpPr>
        <p:spPr bwMode="auto">
          <a:xfrm>
            <a:off x="1619672" y="5805264"/>
            <a:ext cx="2120032" cy="677585"/>
          </a:xfrm>
          <a:prstGeom prst="bracketPair">
            <a:avLst>
              <a:gd name="adj" fmla="val 8051"/>
            </a:avLst>
          </a:prstGeom>
          <a:noFill/>
          <a:ln w="28575">
            <a:solidFill>
              <a:srgbClr val="00B05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43634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rgbClr val="5D7035"/>
                  </a:outerShdw>
                </a:effectLst>
              </a14:hiddenEffects>
            </a:ext>
          </a:extLst>
        </p:spPr>
        <p:txBody>
          <a:bodyPr vert="horz" wrap="square" lIns="45720" tIns="45720" rIns="4572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altLang="it-IT" sz="12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cs typeface="Arial" pitchFamily="34" charset="0"/>
              </a:rPr>
              <a:t>ASSOCIAZIONE CULTURA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altLang="it-IT" sz="12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cs typeface="Arial" pitchFamily="34" charset="0"/>
              </a:rPr>
              <a:t>E PROMOZIONE DEL DIBATTITO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altLang="it-IT" sz="12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cs typeface="Arial" pitchFamily="34" charset="0"/>
              </a:rPr>
              <a:t>PADOVA</a:t>
            </a:r>
            <a:endParaRPr kumimoji="0" lang="it-IT" altLang="it-IT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CasellaDiTesto 3"/>
          <p:cNvSpPr txBox="1"/>
          <p:nvPr/>
        </p:nvSpPr>
        <p:spPr>
          <a:xfrm>
            <a:off x="6084168" y="6309320"/>
            <a:ext cx="288032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b="1" dirty="0">
                <a:solidFill>
                  <a:srgbClr val="C00000"/>
                </a:solidFill>
              </a:rPr>
              <a:t>a</a:t>
            </a:r>
            <a:r>
              <a:rPr lang="it-IT" sz="1600" b="1" dirty="0" smtClean="0">
                <a:solidFill>
                  <a:srgbClr val="C00000"/>
                </a:solidFill>
              </a:rPr>
              <a:t>delino.cattani@unipd.it</a:t>
            </a:r>
            <a:endParaRPr lang="it-IT" sz="1600" b="1" dirty="0">
              <a:solidFill>
                <a:srgbClr val="C00000"/>
              </a:solidFill>
            </a:endParaRPr>
          </a:p>
        </p:txBody>
      </p:sp>
      <p:sp>
        <p:nvSpPr>
          <p:cNvPr id="5" name="CasellaDiTesto 4"/>
          <p:cNvSpPr txBox="1"/>
          <p:nvPr/>
        </p:nvSpPr>
        <p:spPr>
          <a:xfrm>
            <a:off x="6084168" y="5786100"/>
            <a:ext cx="30598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1" dirty="0" smtClean="0">
                <a:solidFill>
                  <a:srgbClr val="B40000"/>
                </a:solidFill>
              </a:rPr>
              <a:t>Dipartimento FISPPA</a:t>
            </a:r>
          </a:p>
          <a:p>
            <a:r>
              <a:rPr lang="it-IT" sz="1400" b="1" dirty="0" smtClean="0">
                <a:solidFill>
                  <a:srgbClr val="B40000"/>
                </a:solidFill>
              </a:rPr>
              <a:t>Corso di Teoria dell’Argomentazione</a:t>
            </a:r>
            <a:endParaRPr lang="it-IT" sz="1400" b="1" dirty="0">
              <a:solidFill>
                <a:srgbClr val="B4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3982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0" advTm="10982"/>
    </mc:Choice>
    <mc:Fallback xmlns="">
      <p:transition spd="slow" advTm="10982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468</TotalTime>
  <Words>69</Words>
  <Application>Microsoft Office PowerPoint</Application>
  <PresentationFormat>Presentazione su schermo (4:3)</PresentationFormat>
  <Paragraphs>18</Paragraphs>
  <Slides>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3</vt:i4>
      </vt:variant>
    </vt:vector>
  </HeadingPairs>
  <TitlesOfParts>
    <vt:vector size="4" baseType="lpstr">
      <vt:lpstr>Tema di Office</vt:lpstr>
      <vt:lpstr>PALESTRA DI BOTTA E RISPOSTA</vt:lpstr>
      <vt:lpstr>Presentazione standard di PowerPoint</vt:lpstr>
      <vt:lpstr>Presentazione standard di PowerPoint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PALESTRA DI BOTTA E RISPOSTA</dc:title>
  <dc:creator>Nicolli</dc:creator>
  <cp:lastModifiedBy>Nicolli</cp:lastModifiedBy>
  <cp:revision>53</cp:revision>
  <dcterms:created xsi:type="dcterms:W3CDTF">2015-11-06T15:04:22Z</dcterms:created>
  <dcterms:modified xsi:type="dcterms:W3CDTF">2016-07-13T14:00:21Z</dcterms:modified>
</cp:coreProperties>
</file>